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80" autoAdjust="0"/>
  </p:normalViewPr>
  <p:slideViewPr>
    <p:cSldViewPr>
      <p:cViewPr>
        <p:scale>
          <a:sx n="77" d="100"/>
          <a:sy n="77" d="100"/>
        </p:scale>
        <p:origin x="-180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8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kdoucheb.ucoz.ru/foto/22997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9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Мы помчимся на ракете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увидим все на свете.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WhatsApp Images\IMG-20180510-WA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668344" cy="469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Воспитанники в школе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WhatsApp Images\IMG-20180510-WA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6541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спортивный гордо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вступает в свои права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Солнцем улыбки доброй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Встречает его детвора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WhatsApp Images\IMG-20180510-WA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20080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25272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Мамин день!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WhatsApp Images\IMG-20180510-WA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804" y="476672"/>
            <a:ext cx="4308196" cy="3473624"/>
          </a:xfrm>
          <a:prstGeom prst="rect">
            <a:avLst/>
          </a:prstGeom>
          <a:noFill/>
        </p:spPr>
      </p:pic>
      <p:pic>
        <p:nvPicPr>
          <p:cNvPr id="10243" name="Picture 3" descr="D:\WhatsApp Images\IMG-20180510-WA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450912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5015905_13048934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Мы сегодня не ребята,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веселые зверята.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WhatsApp Images\IMG-20180510-WA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772816"/>
            <a:ext cx="5112568" cy="431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Содержимое 3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подружкой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Марьямкой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Ходим вместе в детский сад.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вам не то, что дома!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школа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малышат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мы делаем зарядку,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Ложкой правильно едим,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Приучаемся к порядку!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необходим!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Учим мы стихи и песни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нашей группе дошколят!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нет для нас чудесней!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любимый детский сад!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888432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5015905_13048934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4674848"/>
          </a:xfrm>
        </p:spPr>
        <p:txBody>
          <a:bodyPr>
            <a:normAutofit/>
          </a:bodyPr>
          <a:lstStyle/>
          <a:p>
            <a:pPr algn="r"/>
            <a:r>
              <a:rPr lang="ru-RU" sz="6000" b="1" i="1" dirty="0" smtClean="0">
                <a:solidFill>
                  <a:srgbClr val="C00000"/>
                </a:solidFill>
              </a:rPr>
              <a:t>Спасибо за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 внимание! 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10445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 descr="C:\Users\султанат\Desktop\WhatsApp Images\IMG_20180510_1121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2176553"/>
            <a:ext cx="6257288" cy="469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Franklin Gothic Demi Cond" pitchFamily="34" charset="0"/>
                <a:cs typeface="Kalinga" pitchFamily="34" charset="0"/>
              </a:rPr>
              <a:t>Муниципальное казенное дошкольное образовательное учреждение </a:t>
            </a:r>
            <a:br>
              <a:rPr lang="ru-RU" sz="3600" b="1" i="1" dirty="0" smtClean="0">
                <a:solidFill>
                  <a:srgbClr val="C00000"/>
                </a:solidFill>
                <a:latin typeface="Franklin Gothic Demi Cond" pitchFamily="34" charset="0"/>
                <a:cs typeface="Kalinga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Franklin Gothic Demi Cond" pitchFamily="34" charset="0"/>
                <a:cs typeface="Kalinga" pitchFamily="34" charset="0"/>
              </a:rPr>
              <a:t>«Детский сад №12 «Чебурашка»</a:t>
            </a:r>
            <a:endParaRPr lang="ru-RU" sz="3600" b="1" i="1" dirty="0">
              <a:solidFill>
                <a:srgbClr val="C00000"/>
              </a:solidFill>
              <a:latin typeface="Franklin Gothic Demi Cond" pitchFamily="34" charset="0"/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8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Игровая площадка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султанат\Desktop\WhatsApp Images\IMG_20180510_112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65" y="1772816"/>
            <a:ext cx="7287173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630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Раздевалка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82" name="Picture 10" descr="C:\Users\1\Desktop\IMG_20180512_113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5106665" cy="4941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5015905_13048934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             Столовая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WhatsApp Images\IMG-2018042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600400" cy="4464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D:\WhatsApp Images\IMG-20180423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2962672" cy="493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Детский сад №12 «Чебурашка» с.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Цатаних</a:t>
            </a:r>
            <a:r>
              <a:rPr lang="ru-RU" sz="2000" b="1" i="1" dirty="0" smtClean="0">
                <a:solidFill>
                  <a:srgbClr val="C00000"/>
                </a:solidFill>
              </a:rPr>
              <a:t> распахнул свои двери в августе 2005 года. На протяжении 12 лет в его стенах звучит детский смех .  Детский  сад рассчитан  на 36 мест , функционируют  2 группы. На сегодняшний день детский </a:t>
            </a:r>
            <a:r>
              <a:rPr lang="ru-RU" sz="2000" b="1" i="1" dirty="0" smtClean="0">
                <a:solidFill>
                  <a:srgbClr val="C00000"/>
                </a:solidFill>
              </a:rPr>
              <a:t>сад посещает 40 детей , воспитанием и образованием которых занимаются 7 педагогов.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WhatsApp Images\IMG-20180428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7524328" cy="4232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84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16224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C00000"/>
                </a:solidFill>
              </a:rPr>
              <a:t>Детский сад создает атмосферу, которая помогает ребенку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научиться строить отношения с другими детьми, самостоятельно решать конфликты со сверстниками, планировать, чем и как заниматься , принимать решения ,выражать чувства и эмоции, высказывать свои идеи, слушать и понимать чужие.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WhatsApp Images\IMG-20180510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208912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5015905_13048934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338328"/>
            <a:ext cx="3456384" cy="589898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solidFill>
                  <a:srgbClr val="C00000"/>
                </a:solidFill>
              </a:rPr>
              <a:t>Первая заведующая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детским садом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Гусейнова Марьям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Мухумаевна</a:t>
            </a:r>
            <a:r>
              <a:rPr lang="ru-RU" sz="3600" b="1" i="1" dirty="0" smtClean="0">
                <a:solidFill>
                  <a:srgbClr val="C00000"/>
                </a:solidFill>
              </a:rPr>
              <a:t>, руководит в ДОУ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с 2005 года по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настоящее время.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IMG-20180512-WA0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6316"/>
          <a:stretch>
            <a:fillRect/>
          </a:stretch>
        </p:blipFill>
        <p:spPr bwMode="auto">
          <a:xfrm>
            <a:off x="611560" y="1052736"/>
            <a:ext cx="3672408" cy="4614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Все мы дружные </a:t>
            </a:r>
            <a:r>
              <a:rPr lang="ru-RU" sz="2200" dirty="0" err="1" smtClean="0">
                <a:solidFill>
                  <a:srgbClr val="C00000"/>
                </a:solidFill>
                <a:latin typeface="Georgia" pitchFamily="18" charset="0"/>
              </a:rPr>
              <a:t>мультяшки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, как и Гена с </a:t>
            </a:r>
            <a:r>
              <a:rPr lang="ru-RU" sz="2200" dirty="0" err="1" smtClean="0">
                <a:solidFill>
                  <a:srgbClr val="C00000"/>
                </a:solidFill>
                <a:latin typeface="Georgia" pitchFamily="18" charset="0"/>
              </a:rPr>
              <a:t>Чебурашкой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Место в теремке найдется, всем кто весел и смеется</a:t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Дружат в нашем теремочке пап и мам сынки и дочки</a:t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Нет милее тех мордашек, что у маленьких </a:t>
            </a:r>
            <a:r>
              <a:rPr lang="ru-RU" sz="2700" dirty="0" err="1" smtClean="0">
                <a:solidFill>
                  <a:srgbClr val="C00000"/>
                </a:solidFill>
                <a:latin typeface="Georgia" pitchFamily="18" charset="0"/>
              </a:rPr>
              <a:t>мультяшек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WhatsApp Images\IMG-20180510-WA0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248472" cy="3096344"/>
          </a:xfrm>
          <a:prstGeom prst="rect">
            <a:avLst/>
          </a:prstGeom>
          <a:noFill/>
        </p:spPr>
      </p:pic>
      <p:pic>
        <p:nvPicPr>
          <p:cNvPr id="6147" name="Picture 3" descr="D:\WhatsApp Images\IMG-20180510-WA00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950" y="3501008"/>
            <a:ext cx="405353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111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Муниципальное казенное дошкольное образовательное учреждение  «Детский сад №12 «Чебурашка»</vt:lpstr>
      <vt:lpstr>Игровая площадка</vt:lpstr>
      <vt:lpstr>Раздевалка </vt:lpstr>
      <vt:lpstr>             Столовая</vt:lpstr>
      <vt:lpstr>Детский сад №12 «Чебурашка» с. Цатаних распахнул свои двери в августе 2005 года. На протяжении 12 лет в его стенах звучит детский смех .  Детский  сад рассчитан  на 36 мест , функционируют  2 группы. На сегодняшний день детский сад посещает 40 детей , воспитанием и образованием которых занимаются 7 педагогов.</vt:lpstr>
      <vt:lpstr>Детский сад создает атмосферу, которая помогает ребенку научиться строить отношения с другими детьми, самостоятельно решать конфликты со сверстниками, планировать, чем и как заниматься , принимать решения ,выражать чувства и эмоции, высказывать свои идеи, слушать и понимать чужие.</vt:lpstr>
      <vt:lpstr>Первая заведующая  детским садом  Гусейнова Марьям Мухумаевна, руководит в ДОУ  с 2005 года по  настоящее время.</vt:lpstr>
      <vt:lpstr>Все мы дружные мультяшки, как и Гена с Чебурашкой  Место в теремке найдется, всем кто весел и смеется  Дружат в нашем теремочке пап и мам сынки и дочки  Нет милее тех мордашек, что у маленьких мультяшек </vt:lpstr>
      <vt:lpstr>Мы помчимся на ракете  И увидим все на свете.</vt:lpstr>
      <vt:lpstr>Воспитанники в школе</vt:lpstr>
      <vt:lpstr>Праздник спортивный гордо вступает в свои права Солнцем улыбки доброй Встречает его детвора</vt:lpstr>
      <vt:lpstr>Мамин день!</vt:lpstr>
      <vt:lpstr>Мы сегодня не ребята, А веселые зверята.</vt:lpstr>
      <vt:lpstr>Слайд 15</vt:lpstr>
      <vt:lpstr>Спасибо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султанат</dc:creator>
  <cp:lastModifiedBy>1</cp:lastModifiedBy>
  <cp:revision>16</cp:revision>
  <dcterms:created xsi:type="dcterms:W3CDTF">2018-05-10T06:35:08Z</dcterms:created>
  <dcterms:modified xsi:type="dcterms:W3CDTF">2018-05-12T10:13:24Z</dcterms:modified>
</cp:coreProperties>
</file>