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2" r:id="rId5"/>
    <p:sldId id="263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87" autoAdjust="0"/>
    <p:restoredTop sz="86380" autoAdjust="0"/>
  </p:normalViewPr>
  <p:slideViewPr>
    <p:cSldViewPr>
      <p:cViewPr>
        <p:scale>
          <a:sx n="77" d="100"/>
          <a:sy n="77" d="100"/>
        </p:scale>
        <p:origin x="-1800" y="-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186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kdoucheb.ucoz.ru/foto/229971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6193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30026694634_cc8a_824fd7e7_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Мы помчимся на ракете 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И увидим все на свете.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7170" name="Picture 2" descr="D:\WhatsApp Images\IMG-20180510-WA00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844824"/>
            <a:ext cx="7668344" cy="46968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30026694634_cc8a_824fd7e7_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Воспитанники в школе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8194" name="Picture 2" descr="D:\WhatsApp Images\IMG-20180510-WA00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565412"/>
            <a:ext cx="7056784" cy="5292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30026694634_cc8b_aadd38f8_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08256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Праздник спортивный гордо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вступает в свои права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Солнцем улыбки доброй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Встречает его детвора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218" name="Picture 2" descr="D:\WhatsApp Images\IMG-20180510-WA00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780928"/>
            <a:ext cx="7200800" cy="4077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330026694634_cc83_5e75c86e_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04664"/>
            <a:ext cx="8229600" cy="1252728"/>
          </a:xfrm>
        </p:spPr>
        <p:txBody>
          <a:bodyPr/>
          <a:lstStyle/>
          <a:p>
            <a:pPr algn="l"/>
            <a:r>
              <a:rPr lang="ru-RU" b="1" i="1" dirty="0" smtClean="0">
                <a:solidFill>
                  <a:srgbClr val="C00000"/>
                </a:solidFill>
              </a:rPr>
              <a:t>Мамин день!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0242" name="Picture 2" descr="D:\WhatsApp Images\IMG-20180510-WA00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5804" y="476672"/>
            <a:ext cx="4308196" cy="3473624"/>
          </a:xfrm>
          <a:prstGeom prst="rect">
            <a:avLst/>
          </a:prstGeom>
          <a:noFill/>
        </p:spPr>
      </p:pic>
      <p:pic>
        <p:nvPicPr>
          <p:cNvPr id="10243" name="Picture 3" descr="D:\WhatsApp Images\IMG-20180510-WA00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772816"/>
            <a:ext cx="4509120" cy="4509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05015905_1304893447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Мы сегодня не ребята,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А веселые зверята.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1266" name="Picture 2" descr="D:\WhatsApp Images\IMG-20180510-WA00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3" y="1772816"/>
            <a:ext cx="5112568" cy="43102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Содержимое 3" descr="330026694634_cc8b_aadd38f8_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72000" y="0"/>
            <a:ext cx="35283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подружкой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Марьямкой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Ходим вместе в детский сад.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вам не то, что дома!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школа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малышат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Здесь мы делаем зарядку,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Ложкой правильно едим,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Приучаемся к порядку!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необходим!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Учим мы стихи и песни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нашей группе дошколят!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Места нет для нас чудесней!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Чем любимый детский сад!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48680"/>
            <a:ext cx="3888432" cy="58326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305015905_1304893447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0"/>
            <a:ext cx="9144000" cy="685799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147248" cy="4674848"/>
          </a:xfrm>
        </p:spPr>
        <p:txBody>
          <a:bodyPr>
            <a:normAutofit/>
          </a:bodyPr>
          <a:lstStyle/>
          <a:p>
            <a:pPr algn="r"/>
            <a:r>
              <a:rPr lang="ru-RU" sz="6000" b="1" i="1" dirty="0" smtClean="0">
                <a:solidFill>
                  <a:srgbClr val="C00000"/>
                </a:solidFill>
              </a:rPr>
              <a:t>Спасибо за</a:t>
            </a:r>
            <a:br>
              <a:rPr lang="ru-RU" sz="6000" b="1" i="1" dirty="0" smtClean="0">
                <a:solidFill>
                  <a:srgbClr val="C00000"/>
                </a:solidFill>
              </a:rPr>
            </a:br>
            <a:r>
              <a:rPr lang="ru-RU" sz="6000" b="1" i="1" dirty="0" smtClean="0">
                <a:solidFill>
                  <a:srgbClr val="C00000"/>
                </a:solidFill>
              </a:rPr>
              <a:t> внимание! </a:t>
            </a:r>
            <a:endParaRPr lang="ru-RU" sz="6000" b="1" i="1" dirty="0">
              <a:solidFill>
                <a:srgbClr val="C00000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20688"/>
            <a:ext cx="4104456" cy="56886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30026694634_cc8a_824fd7e7_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2050" name="Picture 2" descr="C:\Users\султанат\Desktop\WhatsApp Images\IMG_20180510_11214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475656" y="2176553"/>
            <a:ext cx="6257288" cy="4692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Franklin Gothic Demi Cond" pitchFamily="34" charset="0"/>
                <a:cs typeface="Kalinga" pitchFamily="34" charset="0"/>
              </a:rPr>
              <a:t>Муниципальное казенное дошкольное образовательное учреждение </a:t>
            </a:r>
            <a:br>
              <a:rPr lang="ru-RU" sz="3600" b="1" i="1" dirty="0" smtClean="0">
                <a:solidFill>
                  <a:srgbClr val="C00000"/>
                </a:solidFill>
                <a:latin typeface="Franklin Gothic Demi Cond" pitchFamily="34" charset="0"/>
                <a:cs typeface="Kalinga" pitchFamily="34" charset="0"/>
              </a:rPr>
            </a:br>
            <a:r>
              <a:rPr lang="ru-RU" sz="3600" b="1" i="1" dirty="0" smtClean="0">
                <a:solidFill>
                  <a:srgbClr val="C00000"/>
                </a:solidFill>
                <a:latin typeface="Franklin Gothic Demi Cond" pitchFamily="34" charset="0"/>
                <a:cs typeface="Kalinga" pitchFamily="34" charset="0"/>
              </a:rPr>
              <a:t>«Детский сад №12 «Чебурашка»</a:t>
            </a:r>
            <a:endParaRPr lang="ru-RU" sz="3600" b="1" i="1" dirty="0">
              <a:solidFill>
                <a:srgbClr val="C00000"/>
              </a:solidFill>
              <a:latin typeface="Franklin Gothic Demi Cond" pitchFamily="34" charset="0"/>
              <a:cs typeface="Kaling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986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30026694634_cc83_5e75c86e_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Игровая площадка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" name="Picture 2" descr="C:\Users\султанат\Desktop\WhatsApp Images\IMG_20180510_1122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1665" y="1772816"/>
            <a:ext cx="7287173" cy="49685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76303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330026694634_cc8a_824fd7e7_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Раздевалка 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082" name="Picture 10" descr="C:\Users\1\Desktop\IMG_20180512_11344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628800"/>
            <a:ext cx="5106665" cy="49411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305015905_1304893447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i="1" dirty="0" smtClean="0">
                <a:solidFill>
                  <a:srgbClr val="C00000"/>
                </a:solidFill>
              </a:rPr>
              <a:t>             Столовая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D:\WhatsApp Images\IMG-20180423-WA001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132856"/>
            <a:ext cx="3600400" cy="44644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099" name="Picture 3" descr="D:\WhatsApp Images\IMG-20180423-WA0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124744"/>
            <a:ext cx="2962672" cy="49377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30026694634_cc8a_824fd7e7_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94528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Детский сад №12 «Чебурашка» с. </a:t>
            </a:r>
            <a:r>
              <a:rPr lang="ru-RU" sz="2000" b="1" i="1" dirty="0" err="1" smtClean="0">
                <a:solidFill>
                  <a:srgbClr val="C00000"/>
                </a:solidFill>
              </a:rPr>
              <a:t>Цатаних</a:t>
            </a:r>
            <a:r>
              <a:rPr lang="ru-RU" sz="2000" b="1" i="1" dirty="0" smtClean="0">
                <a:solidFill>
                  <a:srgbClr val="C00000"/>
                </a:solidFill>
              </a:rPr>
              <a:t> распахнул свои двери в августе 2005 года. На протяжении 12 лет в его стенах звучит детский смех .  Детский  сад рассчитан  на 36 мест , функционируют  2 группы. На сегодняшний день детский </a:t>
            </a:r>
            <a:r>
              <a:rPr lang="ru-RU" sz="2000" b="1" i="1" dirty="0" smtClean="0">
                <a:solidFill>
                  <a:srgbClr val="C00000"/>
                </a:solidFill>
              </a:rPr>
              <a:t>сад посещает 40 детей , воспитанием и образованием которых занимаются 7 педагогов.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D:\WhatsApp Images\IMG-20180428-WA0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276872"/>
            <a:ext cx="7524328" cy="42324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72844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330026694634_cc8a_824fd7e7_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2016224"/>
          </a:xfrm>
        </p:spPr>
        <p:txBody>
          <a:bodyPr>
            <a:normAutofit/>
          </a:bodyPr>
          <a:lstStyle/>
          <a:p>
            <a:pPr algn="l"/>
            <a:r>
              <a:rPr lang="ru-RU" sz="2000" b="1" i="1" dirty="0" smtClean="0">
                <a:solidFill>
                  <a:srgbClr val="C00000"/>
                </a:solidFill>
              </a:rPr>
              <a:t>Детский сад создает атмосферу, которая помогает ребенку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научиться строить отношения с другими детьми, самостоятельно решать конфликты со сверстниками, планировать, чем и как заниматься , принимать решения ,выражать чувства и эмоции, высказывать свои идеи, слушать и понимать чужие.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D:\WhatsApp Images\IMG-20180510-WA0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132856"/>
            <a:ext cx="8208912" cy="4509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305015905_1304893447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55976" y="338328"/>
            <a:ext cx="3456384" cy="5898984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b="1" i="1" dirty="0" smtClean="0">
                <a:solidFill>
                  <a:srgbClr val="C00000"/>
                </a:solidFill>
              </a:rPr>
              <a:t>Первая заведующая </a:t>
            </a:r>
            <a:br>
              <a:rPr lang="ru-RU" sz="3600" b="1" i="1" dirty="0" smtClean="0">
                <a:solidFill>
                  <a:srgbClr val="C00000"/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</a:rPr>
              <a:t>детским садом </a:t>
            </a: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>
                <a:solidFill>
                  <a:srgbClr val="C00000"/>
                </a:solidFill>
              </a:rPr>
              <a:t>Гусейнова Марьям </a:t>
            </a:r>
            <a:r>
              <a:rPr lang="ru-RU" sz="3600" b="1" i="1" dirty="0" err="1" smtClean="0">
                <a:solidFill>
                  <a:srgbClr val="C00000"/>
                </a:solidFill>
              </a:rPr>
              <a:t>Мухумаевна</a:t>
            </a:r>
            <a:r>
              <a:rPr lang="ru-RU" sz="3600" b="1" i="1" dirty="0" smtClean="0">
                <a:solidFill>
                  <a:srgbClr val="C00000"/>
                </a:solidFill>
              </a:rPr>
              <a:t>, руководит в ДОУ </a:t>
            </a:r>
            <a:br>
              <a:rPr lang="ru-RU" sz="3600" b="1" i="1" dirty="0" smtClean="0">
                <a:solidFill>
                  <a:srgbClr val="C00000"/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</a:rPr>
              <a:t>с 2005 года по </a:t>
            </a:r>
            <a:br>
              <a:rPr lang="ru-RU" sz="3600" b="1" i="1" dirty="0" smtClean="0">
                <a:solidFill>
                  <a:srgbClr val="C00000"/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</a:rPr>
              <a:t>настоящее время.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5122" name="Picture 2" descr="C:\Users\1\Desktop\IMG-20180512-WA00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b="26316"/>
          <a:stretch>
            <a:fillRect/>
          </a:stretch>
        </p:blipFill>
        <p:spPr bwMode="auto">
          <a:xfrm>
            <a:off x="611560" y="1052736"/>
            <a:ext cx="3672408" cy="46145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3" descr="330026694634_cc8b_aadd38f8_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880320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C00000"/>
                </a:solidFill>
                <a:latin typeface="Georgia" pitchFamily="18" charset="0"/>
              </a:rPr>
              <a:t>Все мы дружные </a:t>
            </a:r>
            <a:r>
              <a:rPr lang="ru-RU" sz="2200" dirty="0" err="1" smtClean="0">
                <a:solidFill>
                  <a:srgbClr val="C00000"/>
                </a:solidFill>
                <a:latin typeface="Georgia" pitchFamily="18" charset="0"/>
              </a:rPr>
              <a:t>мультяшки</a:t>
            </a:r>
            <a:r>
              <a:rPr lang="ru-RU" sz="2200" dirty="0" smtClean="0">
                <a:solidFill>
                  <a:srgbClr val="C00000"/>
                </a:solidFill>
                <a:latin typeface="Georgia" pitchFamily="18" charset="0"/>
              </a:rPr>
              <a:t>, как и Гена с </a:t>
            </a:r>
            <a:r>
              <a:rPr lang="ru-RU" sz="2200" dirty="0" err="1" smtClean="0">
                <a:solidFill>
                  <a:srgbClr val="C00000"/>
                </a:solidFill>
                <a:latin typeface="Georgia" pitchFamily="18" charset="0"/>
              </a:rPr>
              <a:t>Чебурашкой</a:t>
            </a:r>
            <a:r>
              <a:rPr lang="ru-RU" sz="2200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2200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2200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Georgia" pitchFamily="18" charset="0"/>
              </a:rPr>
              <a:t>Место в теремке найдется, всем кто весел и смеется</a:t>
            </a:r>
            <a:br>
              <a:rPr lang="ru-RU" sz="2200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2200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Georgia" pitchFamily="18" charset="0"/>
              </a:rPr>
              <a:t>Дружат в нашем теремочке пап и мам сынки и дочки</a:t>
            </a:r>
            <a:br>
              <a:rPr lang="ru-RU" sz="2200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2200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Georgia" pitchFamily="18" charset="0"/>
              </a:rPr>
              <a:t>Нет милее тех мордашек, что у маленьких </a:t>
            </a:r>
            <a:r>
              <a:rPr lang="ru-RU" sz="2700" dirty="0" err="1" smtClean="0">
                <a:solidFill>
                  <a:srgbClr val="C00000"/>
                </a:solidFill>
                <a:latin typeface="Georgia" pitchFamily="18" charset="0"/>
              </a:rPr>
              <a:t>мультяшек</a:t>
            </a:r>
            <a:r>
              <a:rPr lang="ru-RU" sz="2700" dirty="0" smtClean="0">
                <a:solidFill>
                  <a:srgbClr val="C00000"/>
                </a:solidFill>
              </a:rPr>
              <a:t/>
            </a:r>
            <a:br>
              <a:rPr lang="ru-RU" sz="2700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WhatsApp Images\IMG-20180510-WA008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501008"/>
            <a:ext cx="4248472" cy="3096344"/>
          </a:xfrm>
          <a:prstGeom prst="rect">
            <a:avLst/>
          </a:prstGeom>
          <a:noFill/>
        </p:spPr>
      </p:pic>
      <p:pic>
        <p:nvPicPr>
          <p:cNvPr id="6147" name="Picture 3" descr="D:\WhatsApp Images\IMG-20180510-WA008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8950" y="3501008"/>
            <a:ext cx="4053530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190</TotalTime>
  <Words>111</Words>
  <Application>Microsoft Office PowerPoint</Application>
  <PresentationFormat>Экран (4:3)</PresentationFormat>
  <Paragraphs>16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Слайд 1</vt:lpstr>
      <vt:lpstr>Муниципальное казенное дошкольное образовательное учреждение  «Детский сад №12 «Чебурашка»</vt:lpstr>
      <vt:lpstr>Игровая площадка</vt:lpstr>
      <vt:lpstr>Раздевалка </vt:lpstr>
      <vt:lpstr>             Столовая</vt:lpstr>
      <vt:lpstr>Детский сад №12 «Чебурашка» с. Цатаних распахнул свои двери в августе 2005 года. На протяжении 12 лет в его стенах звучит детский смех .  Детский  сад рассчитан  на 36 мест , функционируют  2 группы. На сегодняшний день детский сад посещает 40 детей , воспитанием и образованием которых занимаются 7 педагогов.</vt:lpstr>
      <vt:lpstr>Детский сад создает атмосферу, которая помогает ребенку научиться строить отношения с другими детьми, самостоятельно решать конфликты со сверстниками, планировать, чем и как заниматься , принимать решения ,выражать чувства и эмоции, высказывать свои идеи, слушать и понимать чужие.</vt:lpstr>
      <vt:lpstr>Первая заведующая  детским садом  Гусейнова Марьям Мухумаевна, руководит в ДОУ  с 2005 года по  настоящее время.</vt:lpstr>
      <vt:lpstr>Все мы дружные мультяшки, как и Гена с Чебурашкой  Место в теремке найдется, всем кто весел и смеется  Дружат в нашем теремочке пап и мам сынки и дочки  Нет милее тех мордашек, что у маленьких мультяшек </vt:lpstr>
      <vt:lpstr>Мы помчимся на ракете  И увидим все на свете.</vt:lpstr>
      <vt:lpstr>Воспитанники в школе</vt:lpstr>
      <vt:lpstr>Праздник спортивный гордо вступает в свои права Солнцем улыбки доброй Встречает его детвора</vt:lpstr>
      <vt:lpstr>Мамин день!</vt:lpstr>
      <vt:lpstr>Мы сегодня не ребята, А веселые зверята.</vt:lpstr>
      <vt:lpstr>Слайд 15</vt:lpstr>
      <vt:lpstr>Спасибо за 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султанат</dc:creator>
  <cp:lastModifiedBy>1</cp:lastModifiedBy>
  <cp:revision>16</cp:revision>
  <dcterms:created xsi:type="dcterms:W3CDTF">2018-05-10T06:35:08Z</dcterms:created>
  <dcterms:modified xsi:type="dcterms:W3CDTF">2018-05-12T10:13:24Z</dcterms:modified>
</cp:coreProperties>
</file>